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8" r:id="rId14"/>
    <p:sldId id="267" r:id="rId15"/>
    <p:sldId id="270" r:id="rId16"/>
    <p:sldId id="276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E0E8-D006-45A3-8C80-D1904FEFA5EE}" type="datetimeFigureOut">
              <a:rPr lang="ru-RU" smtClean="0"/>
              <a:pPr/>
              <a:t>25.10.2011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9974C-F9ED-4BED-8567-89602F265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220486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Театральная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</a:rPr>
              <a:t>Самара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F:\КРАЕВЕДЕНИЕ\театральная Самара\Золотая ма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441676" cy="44564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653136"/>
            <a:ext cx="6192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C000"/>
                </a:solidFill>
              </a:rPr>
              <a:t>Самарский Театр-центр юного зрителя «СамАрт»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I:\КРАЕВЕДЕНИЕ\театральная Самара\СамАрт, логоти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61" y="1628800"/>
            <a:ext cx="5760232" cy="21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САМАРА\Самара 1980-1990\Кинотеатр Тимуровец 1983 (Сейчас ТЮЗ-центр -СамАрт-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273" y="2120219"/>
            <a:ext cx="4312624" cy="27489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5589240"/>
            <a:ext cx="88924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Театр был образован в 1930 году как областной театр для юношества. Самарский ТЮЗ долгое время находился на ул. Самарской, 95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I:\КРАЕВЕДЕНИЕ\театральная Самара\ТЮЗ на Самарско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1" r="23562" b="10049"/>
          <a:stretch/>
        </p:blipFill>
        <p:spPr bwMode="auto">
          <a:xfrm>
            <a:off x="5292080" y="764704"/>
            <a:ext cx="3204852" cy="28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502730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За прошедшие 75 лет, в нём было поставлено более 500 спектаклей по произведениям русской и зарубежной классики, современной драматургии, некоторые из которых получили высшие награды на всероссийских и международных театральных фестивалях.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8"/>
          <a:stretch/>
        </p:blipFill>
        <p:spPr bwMode="auto">
          <a:xfrm>
            <a:off x="1763688" y="980728"/>
            <a:ext cx="4680520" cy="314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КРАЕВЕДЕНИЕ\театральная Самара\СамАрт.jpg"/>
          <p:cNvPicPr>
            <a:picLocks noChangeAspect="1" noChangeArrowheads="1"/>
          </p:cNvPicPr>
          <p:nvPr/>
        </p:nvPicPr>
        <p:blipFill>
          <a:blip r:embed="rId2" cstate="print">
            <a:lum bright="-15000" contrast="20000"/>
          </a:blip>
          <a:srcRect l="9339"/>
          <a:stretch>
            <a:fillRect/>
          </a:stretch>
        </p:blipFill>
        <p:spPr bwMode="auto">
          <a:xfrm>
            <a:off x="722884" y="742220"/>
            <a:ext cx="7571076" cy="52070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РАЕВЕДЕНИЕ\театральная Самара\ТЮЗ СамА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508518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Самарский академический театр оперы и балета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9219" name="Picture 3" descr="D:\АРХИВ\АРХ_НАСЛЕДИЕ\6. Самарский академический театр оперы и балета\вид днём, 2000-е г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060"/>
            <a:ext cx="9144000" cy="20790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D:\АРХИВ\АРХ_НАСЛЕДИЕ\6. Самарский академический театр оперы и балета\IMG_0522.jpg"/>
          <p:cNvPicPr>
            <a:picLocks noChangeAspect="1" noChangeArrowheads="1"/>
          </p:cNvPicPr>
          <p:nvPr/>
        </p:nvPicPr>
        <p:blipFill>
          <a:blip r:embed="rId2" cstate="print"/>
          <a:srcRect l="18596" t="13948" r="20968" b="4725"/>
          <a:stretch>
            <a:fillRect/>
          </a:stretch>
        </p:blipFill>
        <p:spPr bwMode="auto">
          <a:xfrm>
            <a:off x="2123728" y="188639"/>
            <a:ext cx="2448272" cy="4392489"/>
          </a:xfrm>
          <a:prstGeom prst="rect">
            <a:avLst/>
          </a:prstGeom>
          <a:noFill/>
        </p:spPr>
      </p:pic>
      <p:pic>
        <p:nvPicPr>
          <p:cNvPr id="11271" name="Picture 7" descr="D:\АРХИВ\АРХ_НАСЛЕДИЕ\6. Самарский академический театр оперы и балета\IMG_0526.jpg"/>
          <p:cNvPicPr>
            <a:picLocks noChangeAspect="1" noChangeArrowheads="1"/>
          </p:cNvPicPr>
          <p:nvPr/>
        </p:nvPicPr>
        <p:blipFill>
          <a:blip r:embed="rId3" cstate="print"/>
          <a:srcRect l="20849" t="13031" r="23554" b="7476"/>
          <a:stretch>
            <a:fillRect/>
          </a:stretch>
        </p:blipFill>
        <p:spPr bwMode="auto">
          <a:xfrm>
            <a:off x="4572000" y="188639"/>
            <a:ext cx="2304256" cy="4392489"/>
          </a:xfrm>
          <a:prstGeom prst="rect">
            <a:avLst/>
          </a:prstGeom>
          <a:noFill/>
        </p:spPr>
      </p:pic>
      <p:pic>
        <p:nvPicPr>
          <p:cNvPr id="11272" name="Picture 8" descr="D:\АРХИВ\АРХ_НАСЛЕДИЕ\6. Самарский академический театр оперы и балета\IMG_0523.jpg"/>
          <p:cNvPicPr>
            <a:picLocks noChangeAspect="1" noChangeArrowheads="1"/>
          </p:cNvPicPr>
          <p:nvPr/>
        </p:nvPicPr>
        <p:blipFill>
          <a:blip r:embed="rId4" cstate="print"/>
          <a:srcRect l="14894" t="11319" r="8511" b="12091"/>
          <a:stretch>
            <a:fillRect/>
          </a:stretch>
        </p:blipFill>
        <p:spPr bwMode="auto">
          <a:xfrm>
            <a:off x="755576" y="4725144"/>
            <a:ext cx="2592288" cy="1944216"/>
          </a:xfrm>
          <a:prstGeom prst="rect">
            <a:avLst/>
          </a:prstGeom>
          <a:noFill/>
        </p:spPr>
      </p:pic>
      <p:pic>
        <p:nvPicPr>
          <p:cNvPr id="11273" name="Picture 9" descr="D:\АРХИВ\АРХ_НАСЛЕДИЕ\6. Самарский академический театр оперы и балета\IMG_0527.jpg"/>
          <p:cNvPicPr>
            <a:picLocks noChangeAspect="1" noChangeArrowheads="1"/>
          </p:cNvPicPr>
          <p:nvPr/>
        </p:nvPicPr>
        <p:blipFill>
          <a:blip r:embed="rId5" cstate="print"/>
          <a:srcRect t="7853" r="5739"/>
          <a:stretch>
            <a:fillRect/>
          </a:stretch>
        </p:blipFill>
        <p:spPr bwMode="auto">
          <a:xfrm>
            <a:off x="5652120" y="4725144"/>
            <a:ext cx="2664296" cy="19535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37112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Один из крупнейших театров России открыл первый сезон оперой Модеста Мусоргского «Борис Годунов» в 1931 году, а балетная труппа театра была основана в 1933 году. Сегодня основу репертуара театра составляют произведения мировой оперной и балетной классики. 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10242" name="Picture 2" descr="D:\АРХИВ\АРХ_НАСЛЕДИЕ\6. Самарский академический театр оперы и балета\балконы, правая сторона, 20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82747"/>
            <a:ext cx="3888432" cy="2911463"/>
          </a:xfrm>
          <a:prstGeom prst="rect">
            <a:avLst/>
          </a:prstGeom>
          <a:noFill/>
        </p:spPr>
      </p:pic>
      <p:pic>
        <p:nvPicPr>
          <p:cNvPr id="10243" name="Picture 3" descr="D:\АРХИВ\АРХ_НАСЛЕДИЕ\6. Самарский академический театр оперы и балета\центральная ложа, балконы первого, второго и третьего ярусов (левая сторона), 20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396405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539879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В Самаре получили сценическое воплощение многие оперы Тихона Хренникова и все масштабные оперы Сергея Слонимского.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12290" name="Picture 2" descr="D:\АРХИВ\АРХ_НАСЛЕДИЕ\6. Самарский академический театр оперы и балета\сцена, 2006.jpeg"/>
          <p:cNvPicPr>
            <a:picLocks noChangeAspect="1" noChangeArrowheads="1"/>
          </p:cNvPicPr>
          <p:nvPr/>
        </p:nvPicPr>
        <p:blipFill>
          <a:blip r:embed="rId2" cstate="print"/>
          <a:srcRect l="5654" t="6289" r="12401" b="1251"/>
          <a:stretch>
            <a:fillRect/>
          </a:stretch>
        </p:blipFill>
        <p:spPr bwMode="auto">
          <a:xfrm>
            <a:off x="251520" y="260648"/>
            <a:ext cx="4176464" cy="3528392"/>
          </a:xfrm>
          <a:prstGeom prst="rect">
            <a:avLst/>
          </a:prstGeom>
          <a:noFill/>
        </p:spPr>
      </p:pic>
      <p:pic>
        <p:nvPicPr>
          <p:cNvPr id="12291" name="Picture 3" descr="D:\АРХИВ\АРХ_НАСЛЕДИЕ\6. Самарский академический театр оперы и балета\сцена, 2010.jpeg"/>
          <p:cNvPicPr>
            <a:picLocks noChangeAspect="1" noChangeArrowheads="1"/>
          </p:cNvPicPr>
          <p:nvPr/>
        </p:nvPicPr>
        <p:blipFill>
          <a:blip r:embed="rId3" cstate="print"/>
          <a:srcRect l="16809" t="11967" r="16946"/>
          <a:stretch>
            <a:fillRect/>
          </a:stretch>
        </p:blipFill>
        <p:spPr bwMode="auto">
          <a:xfrm>
            <a:off x="4717911" y="1412776"/>
            <a:ext cx="4318585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611887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5 марта1942 года в стенах Куйбышевского театра была впервые исполнена Седьмая симфония Дмитрия Шостаковича.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13314" name="Picture 2" descr="D:\АРХИВ\АРХ_НАСЛЕДИЕ\6. Самарский академический театр оперы и балета\Паркетный зал, 20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744416" cy="4994115"/>
          </a:xfrm>
          <a:prstGeom prst="rect">
            <a:avLst/>
          </a:prstGeom>
          <a:noFill/>
        </p:spPr>
      </p:pic>
      <p:pic>
        <p:nvPicPr>
          <p:cNvPr id="13315" name="Picture 3" descr="D:\АРХИВ\АРХ_НАСЛЕДИЕ\6. Самарский академический театр оперы и балета\Паркетный зал, 2010.jpeg"/>
          <p:cNvPicPr>
            <a:picLocks noChangeAspect="1" noChangeArrowheads="1"/>
          </p:cNvPicPr>
          <p:nvPr/>
        </p:nvPicPr>
        <p:blipFill>
          <a:blip r:embed="rId3" cstate="print"/>
          <a:srcRect l="33829" r="15881"/>
          <a:stretch>
            <a:fillRect/>
          </a:stretch>
        </p:blipFill>
        <p:spPr bwMode="auto">
          <a:xfrm>
            <a:off x="4932040" y="332656"/>
            <a:ext cx="3744416" cy="49685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734417"/>
            <a:ext cx="82089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C000"/>
                </a:solidFill>
              </a:rPr>
              <a:t>Самарский академический драматический театр им. М.Горького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F:\КРАЕВЕДЕНИЕ\театральная Самара\Драма ночью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696" y="764704"/>
            <a:ext cx="6919688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9356"/>
            <a:ext cx="889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В 2006 – 2009 годах здание театра было полностью реконструировано с сохранением фасада, что сделало его одним </a:t>
            </a:r>
          </a:p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из самых современных театров в стране.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14338" name="Picture 2" descr="D:\АРХИВ\АРХ_НАСЛЕДИЕ\6. Самарский академический театр оперы и балета\Зрительный зал (вид со стороны сцены), 2006.jpeg"/>
          <p:cNvPicPr>
            <a:picLocks noChangeAspect="1" noChangeArrowheads="1"/>
          </p:cNvPicPr>
          <p:nvPr/>
        </p:nvPicPr>
        <p:blipFill>
          <a:blip r:embed="rId2" cstate="print"/>
          <a:srcRect l="6855"/>
          <a:stretch>
            <a:fillRect/>
          </a:stretch>
        </p:blipFill>
        <p:spPr bwMode="auto">
          <a:xfrm>
            <a:off x="1691680" y="548681"/>
            <a:ext cx="5733046" cy="46085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АРХИВ\АРХ_НАСЛЕДИЕ\6. Самарский академический театр оперы и балета\Зрительный зал (вид со стороны сцены), 20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903" y="620688"/>
            <a:ext cx="8257295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5736" y="558924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Самарский областной театр кукол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5362" name="Picture 2" descr="F:\КРАЕВЕДЕНИЕ\театральная Самара\театр кукол, гол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4704"/>
            <a:ext cx="3554511" cy="44018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3987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История самарского кукольного театра началась в 1932 году с 5 актёров. За всю историю в театре кукол поставлено более 300 спектаклей.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16386" name="Picture 2" descr="F:\КРАЕВЕДЕНИЕ\театральная Самара\Кукольный театр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32281" t="22438" r="16778" b="16532"/>
          <a:stretch>
            <a:fillRect/>
          </a:stretch>
        </p:blipFill>
        <p:spPr bwMode="auto">
          <a:xfrm>
            <a:off x="2051720" y="627993"/>
            <a:ext cx="5040560" cy="45291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301208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C000"/>
                </a:solidFill>
              </a:rPr>
              <a:t>Муниципальный детский музыкальный театр «Задумка»</a:t>
            </a:r>
            <a:endParaRPr lang="ru-RU" sz="2200" dirty="0">
              <a:solidFill>
                <a:srgbClr val="FFC000"/>
              </a:solidFill>
            </a:endParaRPr>
          </a:p>
        </p:txBody>
      </p:sp>
      <p:pic>
        <p:nvPicPr>
          <p:cNvPr id="17412" name="Picture 4" descr="F:\КРАЕВЕДЕНИЕ\театральная Самара\задумка_1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55285"/>
            <a:ext cx="4851911" cy="3913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90762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Начал работу с 1973 года. Имеет вокальное и хореографическое отделения. В театре занимаются дети в возрасте от 5 до 17 лет. Коллектив является лауреатом многочисленных всероссийских и международных фестивалей и конкурсов.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3" name="Picture 2" descr="F:\КРАЕВЕДЕНИЕ\театральная Самара\Задумка_2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5257537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5373216"/>
            <a:ext cx="51845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C000"/>
                </a:solidFill>
              </a:rPr>
              <a:t>Самарский муниципальный театр</a:t>
            </a:r>
          </a:p>
          <a:p>
            <a:pPr algn="ctr"/>
            <a:r>
              <a:rPr lang="ru-RU" sz="2600" b="1" dirty="0" smtClean="0">
                <a:solidFill>
                  <a:srgbClr val="FFC000"/>
                </a:solidFill>
              </a:rPr>
              <a:t>«Самарская площадь»</a:t>
            </a:r>
            <a:endParaRPr lang="ru-RU" sz="2600" b="1" dirty="0">
              <a:solidFill>
                <a:srgbClr val="FFC000"/>
              </a:solidFill>
            </a:endParaRPr>
          </a:p>
        </p:txBody>
      </p:sp>
      <p:pic>
        <p:nvPicPr>
          <p:cNvPr id="18434" name="Picture 2" descr="F:\КРАЕВЕДЕНИЕ\театральная Самара\Сад., 231, к-т Фурор (театр Самарская площадь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639" y="620688"/>
            <a:ext cx="6784737" cy="43530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6064" y="1628800"/>
            <a:ext cx="7956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Создан как театр-студия при Доме молодёжи в 1987 году, а в 1993 году получил статус Муниципального театра.</a:t>
            </a:r>
          </a:p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endParaRPr lang="ru-RU" sz="2400" b="1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В октябре 2007 году театр открылся для зрителей в историческом здании кинотеатра «</a:t>
            </a:r>
            <a:r>
              <a:rPr lang="ru-RU" sz="2400" b="1" dirty="0" err="1" smtClean="0">
                <a:solidFill>
                  <a:srgbClr val="FFC000"/>
                </a:solidFill>
              </a:rPr>
              <a:t>ФурорЪ</a:t>
            </a:r>
            <a:r>
              <a:rPr lang="ru-RU" sz="2400" b="1" dirty="0" smtClean="0">
                <a:solidFill>
                  <a:srgbClr val="FFC000"/>
                </a:solidFill>
              </a:rPr>
              <a:t>». В настоящее время театр имеет в репертуаре российскую и зарубежную классику, пьесы современных драматургов.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085184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Самарский муниципальный театр «Камерная сцена»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открыл двери в 1993 году.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19458" name="Picture 2" descr="F:\КРАЕВЕДЕНИЕ\театральная Самара\Фрунзе-Некрасовская 1930.jpg"/>
          <p:cNvPicPr>
            <a:picLocks noChangeAspect="1" noChangeArrowheads="1"/>
          </p:cNvPicPr>
          <p:nvPr/>
        </p:nvPicPr>
        <p:blipFill>
          <a:blip r:embed="rId2" cstate="print"/>
          <a:srcRect l="15372"/>
          <a:stretch>
            <a:fillRect/>
          </a:stretch>
        </p:blipFill>
        <p:spPr bwMode="auto">
          <a:xfrm>
            <a:off x="5652120" y="692696"/>
            <a:ext cx="3171359" cy="2376263"/>
          </a:xfrm>
          <a:prstGeom prst="rect">
            <a:avLst/>
          </a:prstGeom>
          <a:noFill/>
        </p:spPr>
      </p:pic>
      <p:pic>
        <p:nvPicPr>
          <p:cNvPr id="19459" name="Picture 3" descr="F:\КРАЕВЕДЕНИЕ\театральная Самара\Фр., 100, Камерная сце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680520" cy="351457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15719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</a:rPr>
              <a:t>Самарский театр для детей и молодёжи «Витражи» начал работу с 1995 года.</a:t>
            </a: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21506" name="Picture 2" descr="F:\КРАЕВЕДЕНИЕ\театральная Самара\театр Витражи, 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4032448" cy="38071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204864"/>
            <a:ext cx="81369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FFC000"/>
                </a:solidFill>
              </a:rPr>
              <a:t>Театральную жизнь Самара начинает с 1851 года, когда Самара становится губернским центром. Профессиональный самарский театр начал свою карьеру с комедии Николая Гоголя «Ревизор». В то время на Хлебной площади находился деревянный театр, но страшный пожар 1854 года его уничтожил. Актёры ютились в небольших помещениях, ставили сцены и пьесы в купеческих домах и частных клубах.</a:t>
            </a:r>
            <a:endParaRPr lang="ru-RU" sz="2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КРАЕВЕДЕНИЕ\театральная Самара\понедель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996" y="547514"/>
            <a:ext cx="4610100" cy="16573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6024" y="2780928"/>
            <a:ext cx="392392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C000"/>
                </a:solidFill>
              </a:rPr>
              <a:t>История театра началась </a:t>
            </a:r>
          </a:p>
          <a:p>
            <a:pPr algn="ctr"/>
            <a:r>
              <a:rPr lang="ru-RU" sz="2300" b="1" dirty="0" smtClean="0">
                <a:solidFill>
                  <a:srgbClr val="FFC000"/>
                </a:solidFill>
              </a:rPr>
              <a:t>20 апреля 1998 года, когда </a:t>
            </a:r>
          </a:p>
          <a:p>
            <a:pPr algn="ctr"/>
            <a:r>
              <a:rPr lang="ru-RU" sz="2300" b="1" dirty="0" smtClean="0">
                <a:solidFill>
                  <a:srgbClr val="FFC000"/>
                </a:solidFill>
              </a:rPr>
              <a:t>на сцене ДК «Звезда» состоялась премьера спектакля </a:t>
            </a:r>
          </a:p>
          <a:p>
            <a:pPr algn="ctr"/>
            <a:r>
              <a:rPr lang="ru-RU" sz="2300" b="1" dirty="0" smtClean="0">
                <a:solidFill>
                  <a:srgbClr val="FFC000"/>
                </a:solidFill>
              </a:rPr>
              <a:t>«Опасный поворот».</a:t>
            </a:r>
            <a:endParaRPr lang="ru-RU" sz="2300" b="1" dirty="0">
              <a:solidFill>
                <a:srgbClr val="FFC000"/>
              </a:solidFill>
            </a:endParaRPr>
          </a:p>
        </p:txBody>
      </p:sp>
      <p:pic>
        <p:nvPicPr>
          <p:cNvPr id="20483" name="Picture 3" descr="F:\КРАЕВЕДЕНИЕ\театральная Самара\понедельник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089373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41807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Но в 1880-х годах ситуация меняется коренным образом. Для разработки проекта нового здания театра городской голова Пётр Алабин пригласил потомственного московского архитектора Михаила Чичагова.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I:\КРАЕВЕДЕНИЕ\театральная Самара\Пётр Владимирович Алаб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810947" cy="53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611887"/>
            <a:ext cx="7614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В 1888 году Городской драматический театр открывает новый сезон в только что отстроенном каменном здании.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F:\КРАЕВЕДЕНИЕ\театральная Самара\Драмтеатр, 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12274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467871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В 1901 году на сцене самарского театра впервые были представлены публике пьесы Максима Горького.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F:\КРАЕВЕДЕНИЕ\театральная Самара\Драмтеатр, 1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380519" cy="3453711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48" y="908720"/>
            <a:ext cx="22961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611887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C000"/>
                </a:solidFill>
              </a:rPr>
              <a:t>После смерти писателя, в 1936 году, театру присваивается его имя, а в 1977 году – почётное наименование «Академический».</a:t>
            </a:r>
            <a:endParaRPr lang="ru-RU" sz="2200" b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F:\КРАЕВЕДЕНИЕ\театральная Самара\Драмтеатр, 1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52" y="764140"/>
            <a:ext cx="4536504" cy="323078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53" y="1074607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3215" r="5221" b="3292"/>
          <a:stretch/>
        </p:blipFill>
        <p:spPr bwMode="auto">
          <a:xfrm flipH="1">
            <a:off x="5134271" y="2564904"/>
            <a:ext cx="1958009" cy="265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РАЕВЕДЕНИЕ\театральная Самара\Театральная пл., вид на Драм.театр и пмтк Чапаеву.jpg"/>
          <p:cNvPicPr>
            <a:picLocks noChangeAspect="1" noChangeArrowheads="1"/>
          </p:cNvPicPr>
          <p:nvPr/>
        </p:nvPicPr>
        <p:blipFill>
          <a:blip r:embed="rId2" cstate="print"/>
          <a:srcRect t="24493"/>
          <a:stretch>
            <a:fillRect/>
          </a:stretch>
        </p:blipFill>
        <p:spPr bwMode="auto">
          <a:xfrm>
            <a:off x="0" y="1124744"/>
            <a:ext cx="9144000" cy="44096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РАЕВЕДЕНИЕ\театральная Самара\Театральная пл., Драм.театр, герб Самарской губернии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51520" y="260648"/>
            <a:ext cx="4720580" cy="3540435"/>
          </a:xfrm>
          <a:prstGeom prst="rect">
            <a:avLst/>
          </a:prstGeom>
          <a:noFill/>
        </p:spPr>
      </p:pic>
      <p:pic>
        <p:nvPicPr>
          <p:cNvPr id="6147" name="Picture 3" descr="F:\КРАЕВЕДЕНИЕ\театральная Самара\Театральная пл., Драм.театр, левый изразец ризали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93096"/>
            <a:ext cx="1847643" cy="2012510"/>
          </a:xfrm>
          <a:prstGeom prst="rect">
            <a:avLst/>
          </a:prstGeom>
          <a:noFill/>
        </p:spPr>
      </p:pic>
      <p:pic>
        <p:nvPicPr>
          <p:cNvPr id="6148" name="Picture 4" descr="F:\КРАЕВЕДЕНИЕ\театральная Самара\Театральная пл., Драм.театр, надоконный изразец ризалита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465" t="26446" r="1711" b="19803"/>
          <a:stretch>
            <a:fillRect/>
          </a:stretch>
        </p:blipFill>
        <p:spPr bwMode="auto">
          <a:xfrm>
            <a:off x="2267744" y="4509120"/>
            <a:ext cx="4608512" cy="1563602"/>
          </a:xfrm>
          <a:prstGeom prst="rect">
            <a:avLst/>
          </a:prstGeom>
          <a:noFill/>
        </p:spPr>
      </p:pic>
      <p:pic>
        <p:nvPicPr>
          <p:cNvPr id="6149" name="Picture 5" descr="F:\КРАЕВЕДЕНИЕ\театральная Самара\Театральная пл., Драм.театр, правый изразец ризалит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1878" y="4293096"/>
            <a:ext cx="1902610" cy="2033414"/>
          </a:xfrm>
          <a:prstGeom prst="rect">
            <a:avLst/>
          </a:prstGeom>
          <a:noFill/>
        </p:spPr>
      </p:pic>
      <p:pic>
        <p:nvPicPr>
          <p:cNvPr id="6150" name="Picture 6" descr="F:\КРАЕВЕДЕНИЕ\театральная Самара\Театральная пл., Драм.театр, изразцы карниза, кокошники.JPG"/>
          <p:cNvPicPr>
            <a:picLocks noChangeAspect="1" noChangeArrowheads="1"/>
          </p:cNvPicPr>
          <p:nvPr/>
        </p:nvPicPr>
        <p:blipFill>
          <a:blip r:embed="rId6" cstate="print"/>
          <a:srcRect l="3734" r="10375"/>
          <a:stretch>
            <a:fillRect/>
          </a:stretch>
        </p:blipFill>
        <p:spPr bwMode="auto">
          <a:xfrm>
            <a:off x="5508104" y="680653"/>
            <a:ext cx="3312368" cy="289236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495</Words>
  <Application>Microsoft Office PowerPoint</Application>
  <PresentationFormat>Экран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Баулин О.В.</dc:creator>
  <cp:lastModifiedBy>Баулин Олег</cp:lastModifiedBy>
  <cp:revision>23</cp:revision>
  <dcterms:created xsi:type="dcterms:W3CDTF">2011-10-24T19:15:40Z</dcterms:created>
  <dcterms:modified xsi:type="dcterms:W3CDTF">2011-10-25T05:05:24Z</dcterms:modified>
</cp:coreProperties>
</file>