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71D4C3-5466-49F8-B680-73AA183FECE0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D60B4A-1D98-43DF-A037-A71D357667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58112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  <a:ea typeface="Batang" pitchFamily="18" charset="-127"/>
              </a:rPr>
              <a:t>Парад 7 ноября 1941 года в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  <a:ea typeface="Batang" pitchFamily="18" charset="-127"/>
              </a:rPr>
              <a:t> городе Куйбышеве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  <a:ea typeface="Batang" pitchFamily="18" charset="-127"/>
            </a:endParaRPr>
          </a:p>
        </p:txBody>
      </p:sp>
      <p:pic>
        <p:nvPicPr>
          <p:cNvPr id="3074" name="Picture 2" descr="C:\Users\Олег\Desktop\край\пар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946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53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г\Desktop\край\Парад, демонстрация,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814388"/>
            <a:ext cx="70485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12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г\Desktop\край\парад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012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03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г\Desktop\край\парад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39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03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г\Desktop\край\парад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12" y="930592"/>
            <a:ext cx="6794364" cy="47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03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КРАЕВЕДЕНИЕ\парад 7 ноября 1941 г\- Парад 7 ноября 1941, Куйбыш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39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03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КРАЕВЕДЕНИЕ\парад 7 ноября 1941 г\Бронепоезд, сделанный в Куйбышеве 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37901" cy="3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75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6783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Все знают о параде 7 ноября 1941 года в Москве, но мало кто, кроме специалистов-историков знает о том, что в этот же день состоялся парад и в запасной столице СССР – городе Куйбышеве. С начала войны в Куйбышев был эвакуирован ряд заводов из западных районов СССР. Город стал «запасной столицей" страны – в случае падения Москвы он должен был стать столицей Советского государства. С 15 октября 1941-го года, когда возникла угроза взятия </a:t>
            </a:r>
          </a:p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немцами Москвы, по указу Государственного комитета обороны в Куйбышев были эвакуированы из Москвы Правительство и Верховный Совет СССР, аппарат ЦК ВКП(б), дипломатические представительства, культурные учреждения (Большой театр, Мосфильм и т.д.). В 1942-м году в Куйбышеве был построен бункер для Верховного главнокомандующего Красной Армии И.В. Сталина, в котором сейчас располагается музей.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Олег\Desktop\край\парад, посольский корп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476672"/>
            <a:ext cx="44824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9343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Члены Правительства СССР и руководители Куйбышевской области принимают военный парад и демонстрацию трудящихся 7 ноября 1941 года на площади им. В.В. Куйбышева в г. Куйбышеве. В центре стоит Маршал Советского Союза Климент Ефремович Ворошилов — член Государственного комитета обороны и представитель Ставки по формированию войск, слева от него Михаил Иванович Калинин — председатель Президиума Верховного Совета СССР (неофициально его часто называли «всесоюзным старостой»), по бокам от них — руководители Куйбышевской области.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Олег\Desktop\край\К.Е. Ворошилов, М.И. Калини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25" y="764704"/>
            <a:ext cx="4787339" cy="35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3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2143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7-го ноября 1941-го года в городе состоялся военный парад, которым командовал генерал-лейтенант Максим Алексеевич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Пуркаев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, командующий 60-й резервной армией. Принимал парад маршал Советского Союза Климент Ефремович Ворошилов. Ворошилов произнёс речь, в которой призвал народ и армию мобилизовать все силы для разгрома врага. На трибуне стояли "всесоюзный староста" Михаил Иванович Калинин, председатель Комиссии партийного контроля при ЦК ВКП(б) Андрей Андреевич Андреев, глава профсоюзов Николай Михайлович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Шверник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</a:rPr>
              <a:t>, председатель Госплана СССР Николай Алексеевич Вознесенский.</a:t>
            </a:r>
            <a:endParaRPr lang="ru-RU" sz="1600" dirty="0"/>
          </a:p>
        </p:txBody>
      </p:sp>
      <p:pic>
        <p:nvPicPr>
          <p:cNvPr id="4098" name="Picture 2" descr="C:\Users\Олег\Desktop\край\парад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1" y="642293"/>
            <a:ext cx="7502525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край\парад, Вороши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092175"/>
            <a:ext cx="7502525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г\Desktop\край\парад, Ворошилов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/>
        </p:blipFill>
        <p:spPr bwMode="auto">
          <a:xfrm>
            <a:off x="4116885" y="594503"/>
            <a:ext cx="3839491" cy="54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61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КРАЕВЕДЕНИЕ\парад 7 ноября 1941 г\парад вКуйбышеве 7 ноября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768752" cy="4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12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КРАЕВЕДЕНИЕ\парад 7 ноября 1941 г\- парад в Куйбышеве 7 ноября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1" y="980728"/>
            <a:ext cx="6960903" cy="45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12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КРАЕВЕДЕНИЕ\парад 7 ноября 1941 г\Куйбышевский парад 7 ноября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7" y="1196752"/>
            <a:ext cx="707200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12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314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Баулин Олег</dc:creator>
  <cp:lastModifiedBy>Баулин Олег</cp:lastModifiedBy>
  <cp:revision>5</cp:revision>
  <dcterms:created xsi:type="dcterms:W3CDTF">2011-10-24T12:57:00Z</dcterms:created>
  <dcterms:modified xsi:type="dcterms:W3CDTF">2011-10-24T16:48:59Z</dcterms:modified>
</cp:coreProperties>
</file>