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053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103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157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209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261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2314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199366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6418" algn="l" defTabSz="914103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3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100" spc="101" baseline="0">
                <a:solidFill>
                  <a:schemeClr val="tx2"/>
                </a:solidFill>
              </a:defRPr>
            </a:lvl1pPr>
            <a:lvl2pPr marL="457053" indent="0" algn="ctr">
              <a:buNone/>
            </a:lvl2pPr>
            <a:lvl3pPr marL="914103" indent="0" algn="ctr">
              <a:buNone/>
            </a:lvl3pPr>
            <a:lvl4pPr marL="1371157" indent="0" algn="ctr">
              <a:buNone/>
            </a:lvl4pPr>
            <a:lvl5pPr marL="1828209" indent="0" algn="ctr">
              <a:buNone/>
            </a:lvl5pPr>
            <a:lvl6pPr marL="2285261" indent="0" algn="ctr">
              <a:buNone/>
            </a:lvl6pPr>
            <a:lvl7pPr marL="2742314" indent="0" algn="ctr">
              <a:buNone/>
            </a:lvl7pPr>
            <a:lvl8pPr marL="3199366" indent="0" algn="ctr">
              <a:buNone/>
            </a:lvl8pPr>
            <a:lvl9pPr marL="3656418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1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6" y="3550126"/>
            <a:ext cx="2971800" cy="1591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50" y="3526305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11" tIns="45707" rIns="91411" bIns="45707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1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7"/>
            <a:ext cx="7924800" cy="984735"/>
          </a:xfrm>
        </p:spPr>
        <p:txBody>
          <a:bodyPr anchor="t"/>
          <a:lstStyle>
            <a:lvl1pPr marL="0" indent="0">
              <a:buNone/>
              <a:defRPr sz="1900" spc="101" baseline="0">
                <a:solidFill>
                  <a:schemeClr val="tx2"/>
                </a:solidFill>
              </a:defRPr>
            </a:lvl1pPr>
            <a:lvl2pPr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6"/>
            <a:ext cx="7924800" cy="4299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1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2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1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1" tIns="45707" rIns="91411" bIns="45707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1900" b="1"/>
            </a:lvl2pPr>
            <a:lvl3pPr>
              <a:buNone/>
              <a:defRPr sz="17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7"/>
            <a:ext cx="4038600" cy="3913635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90" y="2201897"/>
            <a:ext cx="4038600" cy="3913635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55445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1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11" tIns="45707" rIns="91411" bIns="45707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1900" b="1"/>
            </a:lvl2pPr>
            <a:lvl3pPr>
              <a:buNone/>
              <a:defRPr sz="17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21"/>
            <a:ext cx="3749040" cy="15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21"/>
            <a:ext cx="3749040" cy="1591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07" bIns="45707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11" tIns="91411" anchor="b" anchorCtr="0"/>
          <a:lstStyle>
            <a:lvl1pPr algn="l">
              <a:buNone/>
              <a:defRPr sz="17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11" tIns="91411" anchor="b" anchorCtr="0"/>
          <a:lstStyle>
            <a:lvl1pPr algn="l">
              <a:buNone/>
              <a:defRPr sz="17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1" y="1447802"/>
            <a:ext cx="8229600" cy="4678365"/>
          </a:xfrm>
          <a:prstGeom prst="rect">
            <a:avLst/>
          </a:prstGeom>
        </p:spPr>
        <p:txBody>
          <a:bodyPr vert="horz" lIns="91411" tIns="45707" rIns="91411" bIns="45707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1" y="6203672"/>
            <a:ext cx="2590800" cy="384045"/>
          </a:xfrm>
          <a:prstGeom prst="rect">
            <a:avLst/>
          </a:prstGeom>
        </p:spPr>
        <p:txBody>
          <a:bodyPr vert="horz" lIns="91411" tIns="45707" rIns="91411" bIns="45707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D80CCCF-C92D-4197-9D6A-3043247B3A1E}" type="datetimeFigureOut">
              <a:rPr lang="ru-RU" smtClean="0"/>
              <a:t>25.10.2011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72"/>
            <a:ext cx="3581400" cy="384045"/>
          </a:xfrm>
          <a:prstGeom prst="rect">
            <a:avLst/>
          </a:prstGeom>
        </p:spPr>
        <p:txBody>
          <a:bodyPr vert="horz" lIns="91411" tIns="45707" rIns="91411" bIns="45707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05CAFAD-3831-4361-9A15-C729BD1D9F2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1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lIns="91411" tIns="45707" rIns="91411" bIns="45707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1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231" indent="-274231" algn="l" rtl="0" eaLnBrk="1" latinLnBrk="0" hangingPunct="1">
        <a:spcBef>
          <a:spcPts val="599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874" indent="-274231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516" indent="-228526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746" indent="-228526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3977" indent="-228526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209" indent="-228526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029" indent="-182819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5261" indent="-182819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59493" indent="-182819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6" y="5004474"/>
            <a:ext cx="8208913" cy="584749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pPr algn="ctr"/>
            <a:r>
              <a:rPr lang="ru-RU" sz="3200" b="1" dirty="0"/>
              <a:t>Волжская Швейцария – Самарская Лука</a:t>
            </a:r>
          </a:p>
        </p:txBody>
      </p:sp>
      <p:pic>
        <p:nvPicPr>
          <p:cNvPr id="1026" name="Picture 2" descr="F:\КРАЕВЕДЕНИЕ\Волжская Швейцария - Самарская Лука\Молодецкий курган_1.jpg"/>
          <p:cNvPicPr>
            <a:picLocks noChangeAspect="1" noChangeArrowheads="1"/>
          </p:cNvPicPr>
          <p:nvPr/>
        </p:nvPicPr>
        <p:blipFill>
          <a:blip r:embed="rId2" cstate="print"/>
          <a:srcRect b="14707"/>
          <a:stretch>
            <a:fillRect/>
          </a:stretch>
        </p:blipFill>
        <p:spPr bwMode="auto">
          <a:xfrm>
            <a:off x="1050033" y="750720"/>
            <a:ext cx="7050360" cy="3758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КРАЕВЕДЕНИЕ\Волжская Швейцария - Самарская Лука\IMG_14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5"/>
            <a:ext cx="6912768" cy="518428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267744" y="5847655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склон  горы  Монастырской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КРАЕВЕДЕНИЕ\Волжская Швейцария - Самарская Лука\IMG_15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984776" cy="523828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11760" y="5847655"/>
            <a:ext cx="432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гора М</a:t>
            </a:r>
            <a:r>
              <a:rPr lang="ru-RU" sz="2400" b="1" dirty="0" smtClean="0"/>
              <a:t>онастырская. Липы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КРАЕВЕДЕНИЕ\Волжская Швейцария - Самарская Лука\IMG_1522 Попова гора.JPG"/>
          <p:cNvPicPr>
            <a:picLocks noChangeAspect="1" noChangeArrowheads="1"/>
          </p:cNvPicPr>
          <p:nvPr/>
        </p:nvPicPr>
        <p:blipFill>
          <a:blip r:embed="rId2" cstate="print"/>
          <a:srcRect t="9358" b="7979"/>
          <a:stretch>
            <a:fillRect/>
          </a:stretch>
        </p:blipFill>
        <p:spPr bwMode="auto">
          <a:xfrm>
            <a:off x="882542" y="521312"/>
            <a:ext cx="7361866" cy="456387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5373216"/>
            <a:ext cx="8496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Вид  на  село  Ширяево  и  Попову  гору</a:t>
            </a:r>
          </a:p>
          <a:p>
            <a:pPr algn="ctr"/>
            <a:r>
              <a:rPr lang="ru-RU" sz="2000" b="1" dirty="0" smtClean="0"/>
              <a:t>на  переднем  плане – Поклонный  крест  на</a:t>
            </a:r>
            <a:r>
              <a:rPr lang="ru-RU" sz="2000" b="1" dirty="0" smtClean="0"/>
              <a:t>  горе  </a:t>
            </a:r>
            <a:r>
              <a:rPr lang="ru-RU" sz="2000" b="1" dirty="0" smtClean="0"/>
              <a:t>Монастырской</a:t>
            </a:r>
            <a:endParaRPr lang="ru-RU" sz="20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:\КРАЕВЕДЕНИЕ\Волжская Швейцария - Самарская Лука\IMG_1691 Царёв Курган.JPG"/>
          <p:cNvPicPr>
            <a:picLocks noChangeAspect="1" noChangeArrowheads="1"/>
          </p:cNvPicPr>
          <p:nvPr/>
        </p:nvPicPr>
        <p:blipFill>
          <a:blip r:embed="rId2" cstate="print"/>
          <a:srcRect l="13937" t="31507" r="8872" b="16438"/>
          <a:stretch>
            <a:fillRect/>
          </a:stretch>
        </p:blipFill>
        <p:spPr bwMode="auto">
          <a:xfrm>
            <a:off x="418447" y="764704"/>
            <a:ext cx="8258009" cy="41764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75856" y="527159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Царёв Курган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КРАЕВЕДЕНИЕ\Волжская Швейцария - Самарская Лука\IMG_1446 гора Тип-Тяф.JPG"/>
          <p:cNvPicPr>
            <a:picLocks noChangeAspect="1" noChangeArrowheads="1"/>
          </p:cNvPicPr>
          <p:nvPr/>
        </p:nvPicPr>
        <p:blipFill>
          <a:blip r:embed="rId2" cstate="print"/>
          <a:srcRect t="34030" b="16796"/>
          <a:stretch>
            <a:fillRect/>
          </a:stretch>
        </p:blipFill>
        <p:spPr bwMode="auto">
          <a:xfrm>
            <a:off x="0" y="1268759"/>
            <a:ext cx="9144000" cy="33721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95736" y="5157192"/>
            <a:ext cx="4752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Сокольи  горы,  гора  </a:t>
            </a:r>
            <a:r>
              <a:rPr lang="ru-RU" sz="2400" b="1" dirty="0" err="1" smtClean="0"/>
              <a:t>Тип-Тяф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:\КРАЕВЕДЕНИЕ\Волжская Швейцария - Самарская Лука\IMG_1396 Жигулёвские ворота.JPG"/>
          <p:cNvPicPr>
            <a:picLocks noChangeAspect="1" noChangeArrowheads="1"/>
          </p:cNvPicPr>
          <p:nvPr/>
        </p:nvPicPr>
        <p:blipFill>
          <a:blip r:embed="rId2" cstate="print"/>
          <a:srcRect l="13391" t="33439" r="29963" b="46302"/>
          <a:stretch>
            <a:fillRect/>
          </a:stretch>
        </p:blipFill>
        <p:spPr bwMode="auto">
          <a:xfrm>
            <a:off x="16411" y="1772816"/>
            <a:ext cx="9127589" cy="244827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43808" y="465313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Жигулёвские  ворота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КРАЕВЕДЕНИЕ\Волжская Швейцария - Самарская Лука\Молодецкий курган_2.jpg"/>
          <p:cNvPicPr>
            <a:picLocks noChangeAspect="1" noChangeArrowheads="1"/>
          </p:cNvPicPr>
          <p:nvPr/>
        </p:nvPicPr>
        <p:blipFill>
          <a:blip r:embed="rId2" cstate="print"/>
          <a:srcRect b="15980"/>
          <a:stretch>
            <a:fillRect/>
          </a:stretch>
        </p:blipFill>
        <p:spPr bwMode="auto">
          <a:xfrm>
            <a:off x="762001" y="404674"/>
            <a:ext cx="7620000" cy="480171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699793" y="5445227"/>
            <a:ext cx="3744416" cy="492416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pPr algn="ctr"/>
            <a:r>
              <a:rPr lang="ru-RU" sz="2600" b="1" dirty="0"/>
              <a:t>Молодецкий Курган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КРАЕВЕДЕНИЕ\Волжская Швейцария - Самарская Лука\Молодецкий курга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5" y="404676"/>
            <a:ext cx="6432715" cy="482453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5" y="5517235"/>
            <a:ext cx="5904656" cy="492416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pPr algn="ctr"/>
            <a:r>
              <a:rPr lang="ru-RU" sz="2600" b="1" dirty="0"/>
              <a:t>на вершине Молодецкого Кургана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КРАЕВЕДЕНИЕ\Волжская Швейцария - Самарская Лука\IMG_1672.JPG"/>
          <p:cNvPicPr>
            <a:picLocks noChangeAspect="1" noChangeArrowheads="1"/>
          </p:cNvPicPr>
          <p:nvPr/>
        </p:nvPicPr>
        <p:blipFill>
          <a:blip r:embed="rId2" cstate="print"/>
          <a:srcRect l="5071" t="25951" b="3052"/>
          <a:stretch>
            <a:fillRect/>
          </a:stretch>
        </p:blipFill>
        <p:spPr bwMode="auto">
          <a:xfrm>
            <a:off x="0" y="980742"/>
            <a:ext cx="6804248" cy="3816428"/>
          </a:xfrm>
          <a:prstGeom prst="rect">
            <a:avLst/>
          </a:prstGeom>
          <a:noFill/>
        </p:spPr>
      </p:pic>
      <p:pic>
        <p:nvPicPr>
          <p:cNvPr id="4098" name="Picture 2" descr="F:\КРАЕВЕДЕНИЕ\Волжская Швейцария - Самарская Лука\IMG_1674.JPG"/>
          <p:cNvPicPr>
            <a:picLocks noChangeAspect="1" noChangeArrowheads="1"/>
          </p:cNvPicPr>
          <p:nvPr/>
        </p:nvPicPr>
        <p:blipFill>
          <a:blip r:embed="rId3" cstate="print"/>
          <a:srcRect t="8372" b="3085"/>
          <a:stretch>
            <a:fillRect/>
          </a:stretch>
        </p:blipFill>
        <p:spPr bwMode="auto">
          <a:xfrm>
            <a:off x="1993154" y="980742"/>
            <a:ext cx="5747198" cy="3816428"/>
          </a:xfrm>
          <a:prstGeom prst="rect">
            <a:avLst/>
          </a:prstGeom>
          <a:noFill/>
        </p:spPr>
      </p:pic>
      <p:pic>
        <p:nvPicPr>
          <p:cNvPr id="4" name="Picture 2" descr="F:\КРАЕВЕДЕНИЕ\Волжская Швейцария - Самарская Лука\IMG_1673.JPG"/>
          <p:cNvPicPr>
            <a:picLocks noChangeAspect="1" noChangeArrowheads="1"/>
          </p:cNvPicPr>
          <p:nvPr/>
        </p:nvPicPr>
        <p:blipFill>
          <a:blip r:embed="rId4" cstate="print"/>
          <a:srcRect t="3148" b="691"/>
          <a:stretch>
            <a:fillRect/>
          </a:stretch>
        </p:blipFill>
        <p:spPr bwMode="auto">
          <a:xfrm>
            <a:off x="3851920" y="980742"/>
            <a:ext cx="5292080" cy="381642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843809" y="5229205"/>
            <a:ext cx="3240360" cy="492416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pPr algn="ctr"/>
            <a:r>
              <a:rPr lang="ru-RU" sz="2600" b="1" dirty="0" err="1"/>
              <a:t>Зольненская</a:t>
            </a:r>
            <a:r>
              <a:rPr lang="ru-RU" sz="2600" b="1" dirty="0"/>
              <a:t> гора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КРАЕВЕДЕНИЕ\Волжская Швейцария - Самарская Лука\Самарская Лука, лес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04663"/>
            <a:ext cx="7620000" cy="5715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КРАЕВЕДЕНИЕ\Волжская Швейцария - Самарская Лука\Стрельная гора, сосн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7" y="404671"/>
            <a:ext cx="7632848" cy="50987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5775673"/>
            <a:ext cx="5688629" cy="461639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pPr algn="ctr"/>
            <a:r>
              <a:rPr lang="ru-RU" sz="2400" b="1" dirty="0"/>
              <a:t>на  </a:t>
            </a:r>
            <a:r>
              <a:rPr lang="ru-RU" sz="2400" b="1" dirty="0" smtClean="0"/>
              <a:t>склоне  Стрельной  горы.  Сосны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КРАЕВЕДЕНИЕ\Волжская Швейцария - Самарская Лука\IMG_1625.JPG"/>
          <p:cNvPicPr>
            <a:picLocks noChangeAspect="1" noChangeArrowheads="1"/>
          </p:cNvPicPr>
          <p:nvPr/>
        </p:nvPicPr>
        <p:blipFill>
          <a:blip r:embed="rId2" cstate="print"/>
          <a:srcRect l="9591" t="6674" b="2216"/>
          <a:stretch>
            <a:fillRect/>
          </a:stretch>
        </p:blipFill>
        <p:spPr bwMode="auto">
          <a:xfrm>
            <a:off x="0" y="1268760"/>
            <a:ext cx="2036340" cy="2736304"/>
          </a:xfrm>
          <a:prstGeom prst="rect">
            <a:avLst/>
          </a:prstGeom>
          <a:noFill/>
        </p:spPr>
      </p:pic>
      <p:pic>
        <p:nvPicPr>
          <p:cNvPr id="7171" name="Picture 3" descr="F:\КРАЕВЕДЕНИЕ\Волжская Швейцария - Самарская Лука\IMG_1626.JPG"/>
          <p:cNvPicPr>
            <a:picLocks noChangeAspect="1" noChangeArrowheads="1"/>
          </p:cNvPicPr>
          <p:nvPr/>
        </p:nvPicPr>
        <p:blipFill>
          <a:blip r:embed="rId3" cstate="print">
            <a:lum bright="-5000" contrast="5000"/>
          </a:blip>
          <a:srcRect t="2564" b="6410"/>
          <a:stretch>
            <a:fillRect/>
          </a:stretch>
        </p:blipFill>
        <p:spPr bwMode="auto">
          <a:xfrm>
            <a:off x="1669497" y="1268760"/>
            <a:ext cx="2254431" cy="2736304"/>
          </a:xfrm>
          <a:prstGeom prst="rect">
            <a:avLst/>
          </a:prstGeom>
          <a:noFill/>
        </p:spPr>
      </p:pic>
      <p:pic>
        <p:nvPicPr>
          <p:cNvPr id="7172" name="Picture 4" descr="F:\КРАЕВЕДЕНИЕ\Волжская Швейцария - Самарская Лука\IMG_1627.JPG"/>
          <p:cNvPicPr>
            <a:picLocks noChangeAspect="1" noChangeArrowheads="1"/>
          </p:cNvPicPr>
          <p:nvPr/>
        </p:nvPicPr>
        <p:blipFill>
          <a:blip r:embed="rId4" cstate="print">
            <a:lum bright="-3000" contrast="-10000"/>
          </a:blip>
          <a:srcRect t="6691" b="3797"/>
          <a:stretch>
            <a:fillRect/>
          </a:stretch>
        </p:blipFill>
        <p:spPr bwMode="auto">
          <a:xfrm>
            <a:off x="3203848" y="1268760"/>
            <a:ext cx="2232248" cy="2664296"/>
          </a:xfrm>
          <a:prstGeom prst="rect">
            <a:avLst/>
          </a:prstGeom>
          <a:noFill/>
        </p:spPr>
      </p:pic>
      <p:pic>
        <p:nvPicPr>
          <p:cNvPr id="7173" name="Picture 5" descr="F:\КРАЕВЕДЕНИЕ\Волжская Швейцария - Самарская Лука\IMG_1628.JPG"/>
          <p:cNvPicPr>
            <a:picLocks noChangeAspect="1" noChangeArrowheads="1"/>
          </p:cNvPicPr>
          <p:nvPr/>
        </p:nvPicPr>
        <p:blipFill>
          <a:blip r:embed="rId5" cstate="print"/>
          <a:srcRect t="7927" b="-422"/>
          <a:stretch>
            <a:fillRect/>
          </a:stretch>
        </p:blipFill>
        <p:spPr bwMode="auto">
          <a:xfrm>
            <a:off x="4932040" y="1268760"/>
            <a:ext cx="2160240" cy="2664296"/>
          </a:xfrm>
          <a:prstGeom prst="rect">
            <a:avLst/>
          </a:prstGeom>
          <a:noFill/>
        </p:spPr>
      </p:pic>
      <p:pic>
        <p:nvPicPr>
          <p:cNvPr id="7174" name="Picture 6" descr="F:\КРАЕВЕДЕНИЕ\Волжская Швейцария - Самарская Лука\IMG_1629.JPG"/>
          <p:cNvPicPr>
            <a:picLocks noChangeAspect="1" noChangeArrowheads="1"/>
          </p:cNvPicPr>
          <p:nvPr/>
        </p:nvPicPr>
        <p:blipFill>
          <a:blip r:embed="rId6" cstate="print"/>
          <a:srcRect t="10122"/>
          <a:stretch>
            <a:fillRect/>
          </a:stretch>
        </p:blipFill>
        <p:spPr bwMode="auto">
          <a:xfrm>
            <a:off x="6045582" y="1268760"/>
            <a:ext cx="1982802" cy="2376264"/>
          </a:xfrm>
          <a:prstGeom prst="rect">
            <a:avLst/>
          </a:prstGeom>
          <a:noFill/>
        </p:spPr>
      </p:pic>
      <p:pic>
        <p:nvPicPr>
          <p:cNvPr id="7175" name="Picture 7" descr="F:\КРАЕВЕДЕНИЕ\Волжская Швейцария - Самарская Лука\IMG_1630.JPG"/>
          <p:cNvPicPr>
            <a:picLocks noChangeAspect="1" noChangeArrowheads="1"/>
          </p:cNvPicPr>
          <p:nvPr/>
        </p:nvPicPr>
        <p:blipFill>
          <a:blip r:embed="rId7" cstate="print"/>
          <a:srcRect t="8168" r="7692"/>
          <a:stretch>
            <a:fillRect/>
          </a:stretch>
        </p:blipFill>
        <p:spPr bwMode="auto">
          <a:xfrm>
            <a:off x="7452320" y="1268760"/>
            <a:ext cx="1673909" cy="2220493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63691" y="5127601"/>
            <a:ext cx="5616624" cy="461639"/>
          </a:xfrm>
          <a:prstGeom prst="rect">
            <a:avLst/>
          </a:prstGeom>
          <a:noFill/>
        </p:spPr>
        <p:txBody>
          <a:bodyPr wrap="square" lIns="91411" tIns="45707" rIns="91411" bIns="45707" rtlCol="0">
            <a:spAutoFit/>
          </a:bodyPr>
          <a:lstStyle/>
          <a:p>
            <a:r>
              <a:rPr lang="ru-RU" sz="2400" b="1" dirty="0"/>
              <a:t>панорамный вид с горы Стрельной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КРАЕВЕДЕНИЕ\Волжская Швейцария - Самарская Лука\IMG_1618 Чёртов мост, гора Стрельна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56664"/>
            <a:ext cx="4518240" cy="602466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436096" y="3068960"/>
            <a:ext cx="273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гора  Стрельная</a:t>
            </a:r>
          </a:p>
          <a:p>
            <a:endParaRPr lang="ru-RU" sz="1000" b="1" dirty="0" smtClean="0"/>
          </a:p>
          <a:p>
            <a:r>
              <a:rPr lang="ru-RU" sz="2400" b="1" dirty="0" smtClean="0"/>
              <a:t>Чёртов  мост</a:t>
            </a:r>
            <a:endParaRPr lang="ru-RU" sz="2400" b="1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КРАЕВЕДЕНИЕ\Волжская Швейцария - Самарская Лука\IMG_0738.jpg"/>
          <p:cNvPicPr>
            <a:picLocks noChangeAspect="1" noChangeArrowheads="1"/>
          </p:cNvPicPr>
          <p:nvPr/>
        </p:nvPicPr>
        <p:blipFill>
          <a:blip r:embed="rId2" cstate="print"/>
          <a:srcRect l="12384" r="20195" b="8276"/>
          <a:stretch>
            <a:fillRect/>
          </a:stretch>
        </p:blipFill>
        <p:spPr bwMode="auto">
          <a:xfrm>
            <a:off x="467544" y="620688"/>
            <a:ext cx="3669528" cy="3744416"/>
          </a:xfrm>
          <a:prstGeom prst="rect">
            <a:avLst/>
          </a:prstGeom>
          <a:noFill/>
        </p:spPr>
      </p:pic>
      <p:pic>
        <p:nvPicPr>
          <p:cNvPr id="9219" name="Picture 3" descr="F:\КРАЕВЕДЕНИЕ\Волжская Швейцария - Самарская Лука\IMG_0740.jpg"/>
          <p:cNvPicPr>
            <a:picLocks noChangeAspect="1" noChangeArrowheads="1"/>
          </p:cNvPicPr>
          <p:nvPr/>
        </p:nvPicPr>
        <p:blipFill>
          <a:blip r:embed="rId3" cstate="print"/>
          <a:srcRect l="7057" r="18307" b="4247"/>
          <a:stretch>
            <a:fillRect/>
          </a:stretch>
        </p:blipFill>
        <p:spPr bwMode="auto">
          <a:xfrm flipH="1">
            <a:off x="4932040" y="2317631"/>
            <a:ext cx="3888432" cy="3741699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122</TotalTime>
  <Words>60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Баулин О.В.</dc:creator>
  <cp:lastModifiedBy>Баулин О.В.</cp:lastModifiedBy>
  <cp:revision>18</cp:revision>
  <dcterms:created xsi:type="dcterms:W3CDTF">2011-10-25T00:49:23Z</dcterms:created>
  <dcterms:modified xsi:type="dcterms:W3CDTF">2011-10-25T02:52:18Z</dcterms:modified>
</cp:coreProperties>
</file>